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70" r:id="rId12"/>
  </p:sldIdLst>
  <p:sldSz cx="14630400" cy="8229600"/>
  <p:notesSz cx="8229600" cy="14630400"/>
  <p:embeddedFontLst>
    <p:embeddedFont>
      <p:font typeface="Barlow" panose="000005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070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2E2E3F-9B5D-469D-A719-02B54B189A86}" v="2" dt="2024-12-25T07:53:31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yush Gupta" userId="53b59bcc827f98d6" providerId="LiveId" clId="{9F2E2E3F-9B5D-469D-A719-02B54B189A86}"/>
    <pc:docChg chg="custSel addSld delSld modSld sldOrd">
      <pc:chgData name="Ayush Gupta" userId="53b59bcc827f98d6" providerId="LiveId" clId="{9F2E2E3F-9B5D-469D-A719-02B54B189A86}" dt="2024-12-25T09:18:12.348" v="212" actId="115"/>
      <pc:docMkLst>
        <pc:docMk/>
      </pc:docMkLst>
      <pc:sldChg chg="modSp mod">
        <pc:chgData name="Ayush Gupta" userId="53b59bcc827f98d6" providerId="LiveId" clId="{9F2E2E3F-9B5D-469D-A719-02B54B189A86}" dt="2024-12-25T09:01:16.859" v="199" actId="115"/>
        <pc:sldMkLst>
          <pc:docMk/>
          <pc:sldMk cId="0" sldId="256"/>
        </pc:sldMkLst>
        <pc:spChg chg="mod">
          <ac:chgData name="Ayush Gupta" userId="53b59bcc827f98d6" providerId="LiveId" clId="{9F2E2E3F-9B5D-469D-A719-02B54B189A86}" dt="2024-12-25T09:01:16.859" v="199" actId="115"/>
          <ac:spMkLst>
            <pc:docMk/>
            <pc:sldMk cId="0" sldId="256"/>
            <ac:spMk id="3" creationId="{00000000-0000-0000-0000-000000000000}"/>
          </ac:spMkLst>
        </pc:spChg>
      </pc:sldChg>
      <pc:sldChg chg="addSp modSp mod">
        <pc:chgData name="Ayush Gupta" userId="53b59bcc827f98d6" providerId="LiveId" clId="{9F2E2E3F-9B5D-469D-A719-02B54B189A86}" dt="2024-12-25T08:59:50.799" v="187" actId="115"/>
        <pc:sldMkLst>
          <pc:docMk/>
          <pc:sldMk cId="0" sldId="257"/>
        </pc:sldMkLst>
        <pc:spChg chg="mod">
          <ac:chgData name="Ayush Gupta" userId="53b59bcc827f98d6" providerId="LiveId" clId="{9F2E2E3F-9B5D-469D-A719-02B54B189A86}" dt="2024-12-25T08:59:28.586" v="183" actId="115"/>
          <ac:spMkLst>
            <pc:docMk/>
            <pc:sldMk cId="0" sldId="257"/>
            <ac:spMk id="2" creationId="{00000000-0000-0000-0000-000000000000}"/>
          </ac:spMkLst>
        </pc:spChg>
        <pc:spChg chg="mod">
          <ac:chgData name="Ayush Gupta" userId="53b59bcc827f98d6" providerId="LiveId" clId="{9F2E2E3F-9B5D-469D-A719-02B54B189A86}" dt="2024-12-25T08:59:34.508" v="184" actId="115"/>
          <ac:spMkLst>
            <pc:docMk/>
            <pc:sldMk cId="0" sldId="257"/>
            <ac:spMk id="3" creationId="{00000000-0000-0000-0000-000000000000}"/>
          </ac:spMkLst>
        </pc:spChg>
        <pc:spChg chg="mod">
          <ac:chgData name="Ayush Gupta" userId="53b59bcc827f98d6" providerId="LiveId" clId="{9F2E2E3F-9B5D-469D-A719-02B54B189A86}" dt="2024-12-25T08:59:40.080" v="185" actId="115"/>
          <ac:spMkLst>
            <pc:docMk/>
            <pc:sldMk cId="0" sldId="257"/>
            <ac:spMk id="5" creationId="{00000000-0000-0000-0000-000000000000}"/>
          </ac:spMkLst>
        </pc:spChg>
        <pc:spChg chg="mod">
          <ac:chgData name="Ayush Gupta" userId="53b59bcc827f98d6" providerId="LiveId" clId="{9F2E2E3F-9B5D-469D-A719-02B54B189A86}" dt="2024-12-25T08:59:46.298" v="186" actId="115"/>
          <ac:spMkLst>
            <pc:docMk/>
            <pc:sldMk cId="0" sldId="257"/>
            <ac:spMk id="7" creationId="{00000000-0000-0000-0000-000000000000}"/>
          </ac:spMkLst>
        </pc:spChg>
        <pc:spChg chg="mod">
          <ac:chgData name="Ayush Gupta" userId="53b59bcc827f98d6" providerId="LiveId" clId="{9F2E2E3F-9B5D-469D-A719-02B54B189A86}" dt="2024-12-25T08:59:50.799" v="187" actId="115"/>
          <ac:spMkLst>
            <pc:docMk/>
            <pc:sldMk cId="0" sldId="257"/>
            <ac:spMk id="9" creationId="{00000000-0000-0000-0000-000000000000}"/>
          </ac:spMkLst>
        </pc:spChg>
        <pc:spChg chg="add mod">
          <ac:chgData name="Ayush Gupta" userId="53b59bcc827f98d6" providerId="LiveId" clId="{9F2E2E3F-9B5D-469D-A719-02B54B189A86}" dt="2024-12-25T06:53:33.897" v="159" actId="208"/>
          <ac:spMkLst>
            <pc:docMk/>
            <pc:sldMk cId="0" sldId="257"/>
            <ac:spMk id="11" creationId="{84233924-32D2-B8A3-C23A-3C5529ADAD5C}"/>
          </ac:spMkLst>
        </pc:spChg>
      </pc:sldChg>
      <pc:sldChg chg="addSp modSp mod">
        <pc:chgData name="Ayush Gupta" userId="53b59bcc827f98d6" providerId="LiveId" clId="{9F2E2E3F-9B5D-469D-A719-02B54B189A86}" dt="2024-12-25T09:00:23.018" v="192" actId="115"/>
        <pc:sldMkLst>
          <pc:docMk/>
          <pc:sldMk cId="0" sldId="258"/>
        </pc:sldMkLst>
        <pc:spChg chg="mod">
          <ac:chgData name="Ayush Gupta" userId="53b59bcc827f98d6" providerId="LiveId" clId="{9F2E2E3F-9B5D-469D-A719-02B54B189A86}" dt="2024-12-25T09:00:02.149" v="188" actId="115"/>
          <ac:spMkLst>
            <pc:docMk/>
            <pc:sldMk cId="0" sldId="258"/>
            <ac:spMk id="3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00:07.558" v="189" actId="115"/>
          <ac:spMkLst>
            <pc:docMk/>
            <pc:sldMk cId="0" sldId="258"/>
            <ac:spMk id="5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00:12.200" v="190" actId="115"/>
          <ac:spMkLst>
            <pc:docMk/>
            <pc:sldMk cId="0" sldId="258"/>
            <ac:spMk id="8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00:18.058" v="191" actId="115"/>
          <ac:spMkLst>
            <pc:docMk/>
            <pc:sldMk cId="0" sldId="258"/>
            <ac:spMk id="11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00:23.018" v="192" actId="115"/>
          <ac:spMkLst>
            <pc:docMk/>
            <pc:sldMk cId="0" sldId="258"/>
            <ac:spMk id="14" creationId="{00000000-0000-0000-0000-000000000000}"/>
          </ac:spMkLst>
        </pc:spChg>
        <pc:spChg chg="add mod">
          <ac:chgData name="Ayush Gupta" userId="53b59bcc827f98d6" providerId="LiveId" clId="{9F2E2E3F-9B5D-469D-A719-02B54B189A86}" dt="2024-12-25T06:54:10.240" v="162" actId="208"/>
          <ac:spMkLst>
            <pc:docMk/>
            <pc:sldMk cId="0" sldId="258"/>
            <ac:spMk id="16" creationId="{6C802025-0E13-2B46-C836-17C17B45B7C3}"/>
          </ac:spMkLst>
        </pc:spChg>
      </pc:sldChg>
      <pc:sldChg chg="modSp mod">
        <pc:chgData name="Ayush Gupta" userId="53b59bcc827f98d6" providerId="LiveId" clId="{9F2E2E3F-9B5D-469D-A719-02B54B189A86}" dt="2024-12-25T09:00:31.708" v="193" actId="115"/>
        <pc:sldMkLst>
          <pc:docMk/>
          <pc:sldMk cId="0" sldId="259"/>
        </pc:sldMkLst>
        <pc:spChg chg="mod">
          <ac:chgData name="Ayush Gupta" userId="53b59bcc827f98d6" providerId="LiveId" clId="{9F2E2E3F-9B5D-469D-A719-02B54B189A86}" dt="2024-12-25T09:00:31.708" v="193" actId="115"/>
          <ac:spMkLst>
            <pc:docMk/>
            <pc:sldMk cId="0" sldId="259"/>
            <ac:spMk id="3" creationId="{00000000-0000-0000-0000-000000000000}"/>
          </ac:spMkLst>
        </pc:spChg>
      </pc:sldChg>
      <pc:sldChg chg="modSp mod">
        <pc:chgData name="Ayush Gupta" userId="53b59bcc827f98d6" providerId="LiveId" clId="{9F2E2E3F-9B5D-469D-A719-02B54B189A86}" dt="2024-12-25T09:00:39.048" v="194" actId="115"/>
        <pc:sldMkLst>
          <pc:docMk/>
          <pc:sldMk cId="0" sldId="260"/>
        </pc:sldMkLst>
        <pc:spChg chg="mod">
          <ac:chgData name="Ayush Gupta" userId="53b59bcc827f98d6" providerId="LiveId" clId="{9F2E2E3F-9B5D-469D-A719-02B54B189A86}" dt="2024-12-25T09:00:39.048" v="194" actId="115"/>
          <ac:spMkLst>
            <pc:docMk/>
            <pc:sldMk cId="0" sldId="260"/>
            <ac:spMk id="3" creationId="{00000000-0000-0000-0000-000000000000}"/>
          </ac:spMkLst>
        </pc:spChg>
      </pc:sldChg>
      <pc:sldChg chg="modSp mod">
        <pc:chgData name="Ayush Gupta" userId="53b59bcc827f98d6" providerId="LiveId" clId="{9F2E2E3F-9B5D-469D-A719-02B54B189A86}" dt="2024-12-25T09:09:35.068" v="203" actId="115"/>
        <pc:sldMkLst>
          <pc:docMk/>
          <pc:sldMk cId="0" sldId="261"/>
        </pc:sldMkLst>
        <pc:spChg chg="mod">
          <ac:chgData name="Ayush Gupta" userId="53b59bcc827f98d6" providerId="LiveId" clId="{9F2E2E3F-9B5D-469D-A719-02B54B189A86}" dt="2024-12-25T09:00:44.528" v="195" actId="115"/>
          <ac:spMkLst>
            <pc:docMk/>
            <pc:sldMk cId="0" sldId="261"/>
            <ac:spMk id="3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09:20.148" v="200" actId="115"/>
          <ac:spMkLst>
            <pc:docMk/>
            <pc:sldMk cId="0" sldId="261"/>
            <ac:spMk id="8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09:25.168" v="201" actId="115"/>
          <ac:spMkLst>
            <pc:docMk/>
            <pc:sldMk cId="0" sldId="261"/>
            <ac:spMk id="13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09:29.618" v="202" actId="115"/>
          <ac:spMkLst>
            <pc:docMk/>
            <pc:sldMk cId="0" sldId="261"/>
            <ac:spMk id="18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09:35.068" v="203" actId="115"/>
          <ac:spMkLst>
            <pc:docMk/>
            <pc:sldMk cId="0" sldId="261"/>
            <ac:spMk id="23" creationId="{00000000-0000-0000-0000-000000000000}"/>
          </ac:spMkLst>
        </pc:spChg>
      </pc:sldChg>
      <pc:sldChg chg="addSp modSp mod">
        <pc:chgData name="Ayush Gupta" userId="53b59bcc827f98d6" providerId="LiveId" clId="{9F2E2E3F-9B5D-469D-A719-02B54B189A86}" dt="2024-12-25T09:00:50.728" v="196" actId="115"/>
        <pc:sldMkLst>
          <pc:docMk/>
          <pc:sldMk cId="0" sldId="262"/>
        </pc:sldMkLst>
        <pc:spChg chg="mod">
          <ac:chgData name="Ayush Gupta" userId="53b59bcc827f98d6" providerId="LiveId" clId="{9F2E2E3F-9B5D-469D-A719-02B54B189A86}" dt="2024-12-25T09:00:50.728" v="196" actId="115"/>
          <ac:spMkLst>
            <pc:docMk/>
            <pc:sldMk cId="0" sldId="262"/>
            <ac:spMk id="2" creationId="{00000000-0000-0000-0000-000000000000}"/>
          </ac:spMkLst>
        </pc:spChg>
        <pc:spChg chg="add mod">
          <ac:chgData name="Ayush Gupta" userId="53b59bcc827f98d6" providerId="LiveId" clId="{9F2E2E3F-9B5D-469D-A719-02B54B189A86}" dt="2024-12-25T06:54:38.172" v="165" actId="208"/>
          <ac:spMkLst>
            <pc:docMk/>
            <pc:sldMk cId="0" sldId="262"/>
            <ac:spMk id="27" creationId="{8EEE9766-E566-C00F-740A-9C6F59E2F25C}"/>
          </ac:spMkLst>
        </pc:spChg>
      </pc:sldChg>
      <pc:sldChg chg="modSp mod">
        <pc:chgData name="Ayush Gupta" userId="53b59bcc827f98d6" providerId="LiveId" clId="{9F2E2E3F-9B5D-469D-A719-02B54B189A86}" dt="2024-12-25T09:18:12.348" v="212" actId="115"/>
        <pc:sldMkLst>
          <pc:docMk/>
          <pc:sldMk cId="0" sldId="263"/>
        </pc:sldMkLst>
        <pc:spChg chg="mod">
          <ac:chgData name="Ayush Gupta" userId="53b59bcc827f98d6" providerId="LiveId" clId="{9F2E2E3F-9B5D-469D-A719-02B54B189A86}" dt="2024-12-25T09:00:59.150" v="197" actId="115"/>
          <ac:spMkLst>
            <pc:docMk/>
            <pc:sldMk cId="0" sldId="263"/>
            <ac:spMk id="3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17:58.988" v="209" actId="115"/>
          <ac:spMkLst>
            <pc:docMk/>
            <pc:sldMk cId="0" sldId="263"/>
            <ac:spMk id="5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18:03.157" v="210" actId="115"/>
          <ac:spMkLst>
            <pc:docMk/>
            <pc:sldMk cId="0" sldId="263"/>
            <ac:spMk id="8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18:07.907" v="211" actId="115"/>
          <ac:spMkLst>
            <pc:docMk/>
            <pc:sldMk cId="0" sldId="263"/>
            <ac:spMk id="11" creationId="{00000000-0000-0000-0000-000000000000}"/>
          </ac:spMkLst>
        </pc:spChg>
        <pc:spChg chg="mod">
          <ac:chgData name="Ayush Gupta" userId="53b59bcc827f98d6" providerId="LiveId" clId="{9F2E2E3F-9B5D-469D-A719-02B54B189A86}" dt="2024-12-25T07:54:47.737" v="181" actId="207"/>
          <ac:spMkLst>
            <pc:docMk/>
            <pc:sldMk cId="0" sldId="263"/>
            <ac:spMk id="13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18:12.348" v="212" actId="115"/>
          <ac:spMkLst>
            <pc:docMk/>
            <pc:sldMk cId="0" sldId="263"/>
            <ac:spMk id="14" creationId="{00000000-0000-0000-0000-000000000000}"/>
          </ac:spMkLst>
        </pc:spChg>
      </pc:sldChg>
      <pc:sldChg chg="addSp modSp mod">
        <pc:chgData name="Ayush Gupta" userId="53b59bcc827f98d6" providerId="LiveId" clId="{9F2E2E3F-9B5D-469D-A719-02B54B189A86}" dt="2024-12-25T09:17:48.748" v="208" actId="208"/>
        <pc:sldMkLst>
          <pc:docMk/>
          <pc:sldMk cId="0" sldId="264"/>
        </pc:sldMkLst>
        <pc:spChg chg="mod">
          <ac:chgData name="Ayush Gupta" userId="53b59bcc827f98d6" providerId="LiveId" clId="{9F2E2E3F-9B5D-469D-A719-02B54B189A86}" dt="2024-12-25T09:01:07.628" v="198" actId="115"/>
          <ac:spMkLst>
            <pc:docMk/>
            <pc:sldMk cId="0" sldId="264"/>
            <ac:spMk id="2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17:10.828" v="204" actId="115"/>
          <ac:spMkLst>
            <pc:docMk/>
            <pc:sldMk cId="0" sldId="264"/>
            <ac:spMk id="5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17:15.508" v="205" actId="115"/>
          <ac:spMkLst>
            <pc:docMk/>
            <pc:sldMk cId="0" sldId="264"/>
            <ac:spMk id="10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17:19.959" v="206" actId="115"/>
          <ac:spMkLst>
            <pc:docMk/>
            <pc:sldMk cId="0" sldId="264"/>
            <ac:spMk id="15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17:48.748" v="208" actId="208"/>
          <ac:spMkLst>
            <pc:docMk/>
            <pc:sldMk cId="0" sldId="264"/>
            <ac:spMk id="18" creationId="{00000000-0000-0000-0000-000000000000}"/>
          </ac:spMkLst>
        </pc:spChg>
        <pc:spChg chg="mod">
          <ac:chgData name="Ayush Gupta" userId="53b59bcc827f98d6" providerId="LiveId" clId="{9F2E2E3F-9B5D-469D-A719-02B54B189A86}" dt="2024-12-25T09:17:28.078" v="207" actId="115"/>
          <ac:spMkLst>
            <pc:docMk/>
            <pc:sldMk cId="0" sldId="264"/>
            <ac:spMk id="20" creationId="{00000000-0000-0000-0000-000000000000}"/>
          </ac:spMkLst>
        </pc:spChg>
        <pc:spChg chg="add mod">
          <ac:chgData name="Ayush Gupta" userId="53b59bcc827f98d6" providerId="LiveId" clId="{9F2E2E3F-9B5D-469D-A719-02B54B189A86}" dt="2024-12-25T06:55:27.213" v="168" actId="208"/>
          <ac:spMkLst>
            <pc:docMk/>
            <pc:sldMk cId="0" sldId="264"/>
            <ac:spMk id="22" creationId="{4965F422-63E8-25A7-EC23-A2E8B7598EB7}"/>
          </ac:spMkLst>
        </pc:spChg>
      </pc:sldChg>
      <pc:sldChg chg="addSp modSp del mod">
        <pc:chgData name="Ayush Gupta" userId="53b59bcc827f98d6" providerId="LiveId" clId="{9F2E2E3F-9B5D-469D-A719-02B54B189A86}" dt="2024-12-25T07:55:51.045" v="182" actId="2696"/>
        <pc:sldMkLst>
          <pc:docMk/>
          <pc:sldMk cId="0" sldId="265"/>
        </pc:sldMkLst>
        <pc:spChg chg="add mod">
          <ac:chgData name="Ayush Gupta" userId="53b59bcc827f98d6" providerId="LiveId" clId="{9F2E2E3F-9B5D-469D-A719-02B54B189A86}" dt="2024-12-25T06:55:57.643" v="171" actId="208"/>
          <ac:spMkLst>
            <pc:docMk/>
            <pc:sldMk cId="0" sldId="265"/>
            <ac:spMk id="6" creationId="{2B03D4E4-6FD7-D581-E2A2-E13456E40548}"/>
          </ac:spMkLst>
        </pc:spChg>
      </pc:sldChg>
      <pc:sldChg chg="new del ord">
        <pc:chgData name="Ayush Gupta" userId="53b59bcc827f98d6" providerId="LiveId" clId="{9F2E2E3F-9B5D-469D-A719-02B54B189A86}" dt="2024-12-25T06:47:35.908" v="4" actId="2696"/>
        <pc:sldMkLst>
          <pc:docMk/>
          <pc:sldMk cId="1766915107" sldId="266"/>
        </pc:sldMkLst>
      </pc:sldChg>
      <pc:sldChg chg="modSp add mod">
        <pc:chgData name="Ayush Gupta" userId="53b59bcc827f98d6" providerId="LiveId" clId="{9F2E2E3F-9B5D-469D-A719-02B54B189A86}" dt="2024-12-25T06:51:52.462" v="156" actId="113"/>
        <pc:sldMkLst>
          <pc:docMk/>
          <pc:sldMk cId="1232128047" sldId="269"/>
        </pc:sldMkLst>
        <pc:spChg chg="mod">
          <ac:chgData name="Ayush Gupta" userId="53b59bcc827f98d6" providerId="LiveId" clId="{9F2E2E3F-9B5D-469D-A719-02B54B189A86}" dt="2024-12-25T06:47:57.356" v="33" actId="115"/>
          <ac:spMkLst>
            <pc:docMk/>
            <pc:sldMk cId="1232128047" sldId="269"/>
            <ac:spMk id="5" creationId="{F356C1F6-E244-C23F-5FEA-D1D1036591B0}"/>
          </ac:spMkLst>
        </pc:spChg>
        <pc:spChg chg="mod">
          <ac:chgData name="Ayush Gupta" userId="53b59bcc827f98d6" providerId="LiveId" clId="{9F2E2E3F-9B5D-469D-A719-02B54B189A86}" dt="2024-12-25T06:51:52.462" v="156" actId="113"/>
          <ac:spMkLst>
            <pc:docMk/>
            <pc:sldMk cId="1232128047" sldId="269"/>
            <ac:spMk id="6" creationId="{B05B359D-AD6A-601D-C5E2-C87055014E78}"/>
          </ac:spMkLst>
        </pc:spChg>
      </pc:sldChg>
      <pc:sldChg chg="addSp modSp new mod">
        <pc:chgData name="Ayush Gupta" userId="53b59bcc827f98d6" providerId="LiveId" clId="{9F2E2E3F-9B5D-469D-A719-02B54B189A86}" dt="2024-12-25T07:53:44.234" v="180" actId="1076"/>
        <pc:sldMkLst>
          <pc:docMk/>
          <pc:sldMk cId="3187816306" sldId="270"/>
        </pc:sldMkLst>
        <pc:spChg chg="add mod">
          <ac:chgData name="Ayush Gupta" userId="53b59bcc827f98d6" providerId="LiveId" clId="{9F2E2E3F-9B5D-469D-A719-02B54B189A86}" dt="2024-12-25T06:57:17.453" v="175" actId="208"/>
          <ac:spMkLst>
            <pc:docMk/>
            <pc:sldMk cId="3187816306" sldId="270"/>
            <ac:spMk id="2" creationId="{A74C55AB-1523-C34B-4274-C43EDAD15C89}"/>
          </ac:spMkLst>
        </pc:spChg>
        <pc:picChg chg="add mod">
          <ac:chgData name="Ayush Gupta" userId="53b59bcc827f98d6" providerId="LiveId" clId="{9F2E2E3F-9B5D-469D-A719-02B54B189A86}" dt="2024-12-25T07:53:44.234" v="180" actId="1076"/>
          <ac:picMkLst>
            <pc:docMk/>
            <pc:sldMk cId="3187816306" sldId="270"/>
            <ac:picMk id="4" creationId="{BE4A2DFC-3976-C890-17B3-431E26F46C5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2244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5F57CC-3551-22A0-4680-28108CF12BFF}"/>
              </a:ext>
            </a:extLst>
          </p:cNvPr>
          <p:cNvSpPr/>
          <p:nvPr/>
        </p:nvSpPr>
        <p:spPr>
          <a:xfrm>
            <a:off x="12820650" y="7791450"/>
            <a:ext cx="1733550" cy="361950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55CAD4-789D-D1DC-4E30-A0FC44D5F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212" y="95250"/>
            <a:ext cx="3609975" cy="360997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56C1F6-E244-C23F-5FEA-D1D1036591B0}"/>
              </a:ext>
            </a:extLst>
          </p:cNvPr>
          <p:cNvSpPr txBox="1"/>
          <p:nvPr/>
        </p:nvSpPr>
        <p:spPr>
          <a:xfrm>
            <a:off x="3871912" y="3889891"/>
            <a:ext cx="68865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IN" sz="4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WEB-D Presentation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B359D-AD6A-601D-C5E2-C87055014E78}"/>
              </a:ext>
            </a:extLst>
          </p:cNvPr>
          <p:cNvSpPr txBox="1"/>
          <p:nvPr/>
        </p:nvSpPr>
        <p:spPr>
          <a:xfrm>
            <a:off x="2371725" y="4762500"/>
            <a:ext cx="550545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Made by:-</a:t>
            </a:r>
          </a:p>
          <a:p>
            <a:endParaRPr lang="en-IN" sz="2800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è"/>
            </a:pPr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Ayush Gupta</a:t>
            </a:r>
          </a:p>
          <a:p>
            <a:pPr marL="342900" indent="-342900">
              <a:buFont typeface="Wingdings" panose="05000000000000000000" pitchFamily="2" charset="2"/>
              <a:buChar char="è"/>
            </a:pPr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CS-B</a:t>
            </a:r>
          </a:p>
          <a:p>
            <a:pPr marL="342900" indent="-342900">
              <a:buFont typeface="Wingdings" panose="05000000000000000000" pitchFamily="2" charset="2"/>
              <a:buChar char="è"/>
            </a:pPr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2428CS2243</a:t>
            </a:r>
          </a:p>
          <a:p>
            <a:pPr marL="342900" indent="-342900">
              <a:buFont typeface="Wingdings" panose="05000000000000000000" pitchFamily="2" charset="2"/>
              <a:buChar char="è"/>
            </a:pPr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202401100100079</a:t>
            </a:r>
          </a:p>
          <a:p>
            <a:pPr marL="342900" indent="-342900">
              <a:buFont typeface="Wingdings" panose="05000000000000000000" pitchFamily="2" charset="2"/>
              <a:buChar char="è"/>
            </a:pPr>
            <a:endParaRPr lang="en-I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128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3677" y="664012"/>
            <a:ext cx="10114359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Providing Exceptional Customer Service</a:t>
            </a:r>
            <a:endParaRPr lang="en-US" sz="4200" u="sng" dirty="0"/>
          </a:p>
        </p:txBody>
      </p:sp>
      <p:sp>
        <p:nvSpPr>
          <p:cNvPr id="3" name="Shape 1"/>
          <p:cNvSpPr/>
          <p:nvPr/>
        </p:nvSpPr>
        <p:spPr>
          <a:xfrm>
            <a:off x="843677" y="1815822"/>
            <a:ext cx="1617821" cy="1347073"/>
          </a:xfrm>
          <a:prstGeom prst="roundRect">
            <a:avLst>
              <a:gd name="adj" fmla="val 26845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07519" y="2248257"/>
            <a:ext cx="130373" cy="482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2702481" y="2056805"/>
            <a:ext cx="352055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Responsive Communication</a:t>
            </a:r>
            <a:endParaRPr lang="en-US" sz="2100" u="sng" dirty="0"/>
          </a:p>
        </p:txBody>
      </p:sp>
      <p:sp>
        <p:nvSpPr>
          <p:cNvPr id="6" name="Text 4"/>
          <p:cNvSpPr/>
          <p:nvPr/>
        </p:nvSpPr>
        <p:spPr>
          <a:xfrm>
            <a:off x="2702481" y="2536150"/>
            <a:ext cx="471011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Respond to inquiries promptly and efficiently.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2581989" y="3147655"/>
            <a:ext cx="11084243" cy="15240"/>
          </a:xfrm>
          <a:prstGeom prst="roundRect">
            <a:avLst>
              <a:gd name="adj" fmla="val 2372874"/>
            </a:avLst>
          </a:prstGeom>
          <a:solidFill>
            <a:srgbClr val="16FFBB"/>
          </a:solidFill>
          <a:ln/>
        </p:spPr>
      </p:sp>
      <p:sp>
        <p:nvSpPr>
          <p:cNvPr id="8" name="Shape 6"/>
          <p:cNvSpPr/>
          <p:nvPr/>
        </p:nvSpPr>
        <p:spPr>
          <a:xfrm>
            <a:off x="843677" y="3283387"/>
            <a:ext cx="3235762" cy="1347073"/>
          </a:xfrm>
          <a:prstGeom prst="roundRect">
            <a:avLst>
              <a:gd name="adj" fmla="val 26845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07519" y="3715822"/>
            <a:ext cx="167521" cy="482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8"/>
          <p:cNvSpPr/>
          <p:nvPr/>
        </p:nvSpPr>
        <p:spPr>
          <a:xfrm>
            <a:off x="4320421" y="3524369"/>
            <a:ext cx="308764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Personalized Assistance</a:t>
            </a:r>
            <a:endParaRPr lang="en-US" sz="2100" u="sng" dirty="0"/>
          </a:p>
        </p:txBody>
      </p:sp>
      <p:sp>
        <p:nvSpPr>
          <p:cNvPr id="11" name="Text 9"/>
          <p:cNvSpPr/>
          <p:nvPr/>
        </p:nvSpPr>
        <p:spPr>
          <a:xfrm>
            <a:off x="4320421" y="4003715"/>
            <a:ext cx="529947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 tailored solutions to meet customer needs.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4199930" y="4615220"/>
            <a:ext cx="9466302" cy="15240"/>
          </a:xfrm>
          <a:prstGeom prst="roundRect">
            <a:avLst>
              <a:gd name="adj" fmla="val 2372874"/>
            </a:avLst>
          </a:prstGeom>
          <a:solidFill>
            <a:srgbClr val="29DDDA"/>
          </a:solidFill>
          <a:ln/>
        </p:spPr>
      </p:sp>
      <p:sp>
        <p:nvSpPr>
          <p:cNvPr id="13" name="Shape 11"/>
          <p:cNvSpPr/>
          <p:nvPr/>
        </p:nvSpPr>
        <p:spPr>
          <a:xfrm>
            <a:off x="843677" y="4750951"/>
            <a:ext cx="4853583" cy="1347073"/>
          </a:xfrm>
          <a:prstGeom prst="roundRect">
            <a:avLst>
              <a:gd name="adj" fmla="val 26845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07519" y="5183386"/>
            <a:ext cx="176451" cy="482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3"/>
          <p:cNvSpPr/>
          <p:nvPr/>
        </p:nvSpPr>
        <p:spPr>
          <a:xfrm>
            <a:off x="5938242" y="4991933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 Resolution</a:t>
            </a:r>
            <a:endParaRPr lang="en-US" sz="2100" u="sng" dirty="0"/>
          </a:p>
        </p:txBody>
      </p:sp>
      <p:sp>
        <p:nvSpPr>
          <p:cNvPr id="16" name="Text 14"/>
          <p:cNvSpPr/>
          <p:nvPr/>
        </p:nvSpPr>
        <p:spPr>
          <a:xfrm>
            <a:off x="5938242" y="5471279"/>
            <a:ext cx="397192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Address issues quickly and effectively.</a:t>
            </a:r>
            <a:endParaRPr lang="en-US" sz="1850" dirty="0"/>
          </a:p>
        </p:txBody>
      </p:sp>
      <p:sp>
        <p:nvSpPr>
          <p:cNvPr id="17" name="Shape 15"/>
          <p:cNvSpPr/>
          <p:nvPr/>
        </p:nvSpPr>
        <p:spPr>
          <a:xfrm>
            <a:off x="5817751" y="6082784"/>
            <a:ext cx="7848481" cy="15240"/>
          </a:xfrm>
          <a:prstGeom prst="roundRect">
            <a:avLst>
              <a:gd name="adj" fmla="val 2372874"/>
            </a:avLst>
          </a:prstGeom>
          <a:solidFill>
            <a:srgbClr val="37A7E7"/>
          </a:solidFill>
          <a:ln/>
        </p:spPr>
      </p:sp>
      <p:sp>
        <p:nvSpPr>
          <p:cNvPr id="18" name="Shape 16"/>
          <p:cNvSpPr/>
          <p:nvPr/>
        </p:nvSpPr>
        <p:spPr>
          <a:xfrm>
            <a:off x="843677" y="6218515"/>
            <a:ext cx="6471523" cy="1347073"/>
          </a:xfrm>
          <a:prstGeom prst="roundRect">
            <a:avLst>
              <a:gd name="adj" fmla="val 26845"/>
            </a:avLst>
          </a:prstGeom>
          <a:solidFill>
            <a:srgbClr val="0A081B"/>
          </a:solidFill>
          <a:ln w="22860">
            <a:solidFill>
              <a:schemeClr val="accent5">
                <a:lumMod val="60000"/>
                <a:lumOff val="40000"/>
              </a:schemeClr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1107519" y="6650950"/>
            <a:ext cx="170259" cy="482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350" dirty="0"/>
          </a:p>
        </p:txBody>
      </p:sp>
      <p:sp>
        <p:nvSpPr>
          <p:cNvPr id="20" name="Text 18"/>
          <p:cNvSpPr/>
          <p:nvPr/>
        </p:nvSpPr>
        <p:spPr>
          <a:xfrm>
            <a:off x="7556183" y="6459498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Customer Feedback</a:t>
            </a:r>
            <a:endParaRPr lang="en-US" sz="2100" u="sng" dirty="0"/>
          </a:p>
        </p:txBody>
      </p:sp>
      <p:sp>
        <p:nvSpPr>
          <p:cNvPr id="21" name="Text 19"/>
          <p:cNvSpPr/>
          <p:nvPr/>
        </p:nvSpPr>
        <p:spPr>
          <a:xfrm>
            <a:off x="7556183" y="6938843"/>
            <a:ext cx="460914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Gather insights to improve service offerings.</a:t>
            </a:r>
            <a:endParaRPr lang="en-US" sz="18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965F422-63E8-25A7-EC23-A2E8B7598EB7}"/>
              </a:ext>
            </a:extLst>
          </p:cNvPr>
          <p:cNvSpPr/>
          <p:nvPr/>
        </p:nvSpPr>
        <p:spPr>
          <a:xfrm>
            <a:off x="12787952" y="7710985"/>
            <a:ext cx="1719618" cy="442415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4C55AB-1523-C34B-4274-C43EDAD15C89}"/>
              </a:ext>
            </a:extLst>
          </p:cNvPr>
          <p:cNvSpPr/>
          <p:nvPr/>
        </p:nvSpPr>
        <p:spPr>
          <a:xfrm>
            <a:off x="12768146" y="7750098"/>
            <a:ext cx="1773044" cy="390292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4A2DFC-3976-C890-17B3-431E26F46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685" y="1604772"/>
            <a:ext cx="8931030" cy="502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816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84880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E-Commerce: Building a Successful Online Presence</a:t>
            </a:r>
            <a:endParaRPr lang="en-US" sz="4300" u="sng" dirty="0"/>
          </a:p>
        </p:txBody>
      </p:sp>
      <p:sp>
        <p:nvSpPr>
          <p:cNvPr id="4" name="Text 1"/>
          <p:cNvSpPr/>
          <p:nvPr/>
        </p:nvSpPr>
        <p:spPr>
          <a:xfrm>
            <a:off x="864037" y="45906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presentation explores key strategies for building a thriving e-commerce business.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67307"/>
            <a:ext cx="625209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Rise of E-Commerce</a:t>
            </a:r>
            <a:endParaRPr lang="en-US" sz="4300" u="sng" dirty="0"/>
          </a:p>
        </p:txBody>
      </p:sp>
      <p:sp>
        <p:nvSpPr>
          <p:cNvPr id="3" name="Text 1"/>
          <p:cNvSpPr/>
          <p:nvPr/>
        </p:nvSpPr>
        <p:spPr>
          <a:xfrm>
            <a:off x="864037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Convenience</a:t>
            </a:r>
            <a:endParaRPr lang="en-US" sz="2150" u="sng" dirty="0"/>
          </a:p>
        </p:txBody>
      </p:sp>
      <p:sp>
        <p:nvSpPr>
          <p:cNvPr id="4" name="Text 2"/>
          <p:cNvSpPr/>
          <p:nvPr/>
        </p:nvSpPr>
        <p:spPr>
          <a:xfrm>
            <a:off x="864037" y="4159925"/>
            <a:ext cx="277391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Shoppers appreciate the ease of online shopping, from the comfort of their homes.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4247793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Accessibility</a:t>
            </a:r>
            <a:endParaRPr lang="en-US" sz="2150" u="sng" dirty="0"/>
          </a:p>
        </p:txBody>
      </p:sp>
      <p:sp>
        <p:nvSpPr>
          <p:cNvPr id="6" name="Text 4"/>
          <p:cNvSpPr/>
          <p:nvPr/>
        </p:nvSpPr>
        <p:spPr>
          <a:xfrm>
            <a:off x="4247793" y="4159925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Online stores provide access to a wider range of products and services.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31549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Cost-Effectiveness</a:t>
            </a:r>
            <a:endParaRPr lang="en-US" sz="2150" u="sng" dirty="0"/>
          </a:p>
        </p:txBody>
      </p:sp>
      <p:sp>
        <p:nvSpPr>
          <p:cNvPr id="8" name="Text 6"/>
          <p:cNvSpPr/>
          <p:nvPr/>
        </p:nvSpPr>
        <p:spPr>
          <a:xfrm>
            <a:off x="7631549" y="4159925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E-commerce often offers competitive pricing and discounts.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1015305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Global Reach</a:t>
            </a:r>
            <a:endParaRPr lang="en-US" sz="2150" u="sng" dirty="0"/>
          </a:p>
        </p:txBody>
      </p:sp>
      <p:sp>
        <p:nvSpPr>
          <p:cNvPr id="10" name="Text 8"/>
          <p:cNvSpPr/>
          <p:nvPr/>
        </p:nvSpPr>
        <p:spPr>
          <a:xfrm>
            <a:off x="11015305" y="4159925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Online businesses can connect with customers worldwide.</a:t>
            </a:r>
            <a:endParaRPr lang="en-US" sz="19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233924-32D2-B8A3-C23A-3C5529ADAD5C}"/>
              </a:ext>
            </a:extLst>
          </p:cNvPr>
          <p:cNvSpPr/>
          <p:nvPr/>
        </p:nvSpPr>
        <p:spPr>
          <a:xfrm>
            <a:off x="12774304" y="7738281"/>
            <a:ext cx="1760562" cy="382137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36409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Understanding Your Target Audience</a:t>
            </a:r>
            <a:endParaRPr lang="en-US" sz="4300" u="sng" dirty="0"/>
          </a:p>
        </p:txBody>
      </p:sp>
      <p:sp>
        <p:nvSpPr>
          <p:cNvPr id="4" name="Shape 1"/>
          <p:cNvSpPr/>
          <p:nvPr/>
        </p:nvSpPr>
        <p:spPr>
          <a:xfrm>
            <a:off x="6350437" y="3383637"/>
            <a:ext cx="431959" cy="431959"/>
          </a:xfrm>
          <a:prstGeom prst="roundRect">
            <a:avLst>
              <a:gd name="adj" fmla="val 85733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29212" y="338363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Demographics</a:t>
            </a:r>
            <a:endParaRPr lang="en-US" sz="2150" u="sng" dirty="0"/>
          </a:p>
        </p:txBody>
      </p:sp>
      <p:sp>
        <p:nvSpPr>
          <p:cNvPr id="6" name="Text 3"/>
          <p:cNvSpPr/>
          <p:nvPr/>
        </p:nvSpPr>
        <p:spPr>
          <a:xfrm>
            <a:off x="7029212" y="3874651"/>
            <a:ext cx="290583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Identify age, location, income, and interests.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81868" y="3383637"/>
            <a:ext cx="431959" cy="431959"/>
          </a:xfrm>
          <a:prstGeom prst="roundRect">
            <a:avLst>
              <a:gd name="adj" fmla="val 85733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860643" y="338363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Psychographics</a:t>
            </a:r>
            <a:endParaRPr lang="en-US" sz="2150" u="sng" dirty="0"/>
          </a:p>
        </p:txBody>
      </p:sp>
      <p:sp>
        <p:nvSpPr>
          <p:cNvPr id="9" name="Text 6"/>
          <p:cNvSpPr/>
          <p:nvPr/>
        </p:nvSpPr>
        <p:spPr>
          <a:xfrm>
            <a:off x="10860643" y="3874651"/>
            <a:ext cx="290583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Understand values, beliefs, and lifestyle preferences.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189220"/>
            <a:ext cx="431959" cy="431959"/>
          </a:xfrm>
          <a:prstGeom prst="roundRect">
            <a:avLst>
              <a:gd name="adj" fmla="val 85733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29212" y="518922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Buying Behavior</a:t>
            </a:r>
            <a:endParaRPr lang="en-US" sz="2150" u="sng" dirty="0"/>
          </a:p>
        </p:txBody>
      </p:sp>
      <p:sp>
        <p:nvSpPr>
          <p:cNvPr id="12" name="Text 9"/>
          <p:cNvSpPr/>
          <p:nvPr/>
        </p:nvSpPr>
        <p:spPr>
          <a:xfrm>
            <a:off x="7029212" y="5680234"/>
            <a:ext cx="290583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Analyze past purchases and online browsing activity.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10181868" y="5189220"/>
            <a:ext cx="431959" cy="431959"/>
          </a:xfrm>
          <a:prstGeom prst="roundRect">
            <a:avLst>
              <a:gd name="adj" fmla="val 85733"/>
            </a:avLst>
          </a:prstGeom>
          <a:solidFill>
            <a:srgbClr val="0A081B"/>
          </a:solidFill>
          <a:ln w="3048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860643" y="518922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Customer Feedback</a:t>
            </a:r>
            <a:endParaRPr lang="en-US" sz="2150" u="sng" dirty="0"/>
          </a:p>
        </p:txBody>
      </p:sp>
      <p:sp>
        <p:nvSpPr>
          <p:cNvPr id="15" name="Text 12"/>
          <p:cNvSpPr/>
          <p:nvPr/>
        </p:nvSpPr>
        <p:spPr>
          <a:xfrm>
            <a:off x="10860643" y="5680234"/>
            <a:ext cx="290583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Gather insights from surveys, reviews, and social media.</a:t>
            </a:r>
            <a:endParaRPr lang="en-US" sz="19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802025-0E13-2B46-C836-17C17B45B7C3}"/>
              </a:ext>
            </a:extLst>
          </p:cNvPr>
          <p:cNvSpPr/>
          <p:nvPr/>
        </p:nvSpPr>
        <p:spPr>
          <a:xfrm>
            <a:off x="12760657" y="7710985"/>
            <a:ext cx="1733265" cy="382137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1571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Creating an Engaging Website Design</a:t>
            </a:r>
            <a:endParaRPr lang="en-US" sz="4300" u="sng" dirty="0"/>
          </a:p>
        </p:txBody>
      </p:sp>
      <p:sp>
        <p:nvSpPr>
          <p:cNvPr id="4" name="Shape 1"/>
          <p:cNvSpPr/>
          <p:nvPr/>
        </p:nvSpPr>
        <p:spPr>
          <a:xfrm>
            <a:off x="864037" y="2657594"/>
            <a:ext cx="3584615" cy="2573655"/>
          </a:xfrm>
          <a:prstGeom prst="roundRect">
            <a:avLst>
              <a:gd name="adj" fmla="val 14389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41333" y="2934891"/>
            <a:ext cx="303002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User-Friendly Navigation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41333" y="3768804"/>
            <a:ext cx="303002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Make it easy for customers to find what they're looking for.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2657594"/>
            <a:ext cx="3584615" cy="2573655"/>
          </a:xfrm>
          <a:prstGeom prst="roundRect">
            <a:avLst>
              <a:gd name="adj" fmla="val 14389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72764" y="2934891"/>
            <a:ext cx="303002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Compelling Product Images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72764" y="3768804"/>
            <a:ext cx="303002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Showcase products in a visually appealing and informative way.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478066"/>
            <a:ext cx="3584615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1333" y="575536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Clear Calls to Action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41333" y="6246376"/>
            <a:ext cx="30300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Guide customers towards completing a purchase.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4695468" y="5478066"/>
            <a:ext cx="3584615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72764" y="575536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Mobile Optimization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4972764" y="6246376"/>
            <a:ext cx="30300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Ensure a seamless experience on all devices.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9152" y="659844"/>
            <a:ext cx="7465695" cy="1331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Optimizing for Mobile-First Experiences</a:t>
            </a:r>
            <a:endParaRPr lang="en-US" sz="4150" u="sng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152" y="2351246"/>
            <a:ext cx="599361" cy="59936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9152" y="3190280"/>
            <a:ext cx="266414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Responsive Design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839152" y="3667125"/>
            <a:ext cx="3553063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Website adapts automatically to different screen sizes.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1784" y="2351246"/>
            <a:ext cx="599361" cy="59936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51784" y="3190280"/>
            <a:ext cx="266414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Page Loading Speed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51784" y="3667125"/>
            <a:ext cx="3553063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Minimize wait times for optimal user experience.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152" y="5153620"/>
            <a:ext cx="599361" cy="59936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39152" y="5992654"/>
            <a:ext cx="3284577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Touch-Friendly Navigation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839152" y="6469499"/>
            <a:ext cx="3553063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Large buttons and easy-to-tap elements enhance usability.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1784" y="5153620"/>
            <a:ext cx="599361" cy="59936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51784" y="5992654"/>
            <a:ext cx="3553063" cy="666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Mobile Checkout Optimization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51784" y="6802517"/>
            <a:ext cx="3553063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Streamline the checkout process for mobile users.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5094" y="618887"/>
            <a:ext cx="7633811" cy="11984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Streamlining the Checkout Process</a:t>
            </a:r>
            <a:endParaRPr lang="en-US" sz="3750" u="sng" dirty="0"/>
          </a:p>
        </p:txBody>
      </p:sp>
      <p:sp>
        <p:nvSpPr>
          <p:cNvPr id="4" name="Shape 1"/>
          <p:cNvSpPr/>
          <p:nvPr/>
        </p:nvSpPr>
        <p:spPr>
          <a:xfrm>
            <a:off x="1063466" y="2140982"/>
            <a:ext cx="30480" cy="5469731"/>
          </a:xfrm>
          <a:prstGeom prst="roundRect">
            <a:avLst>
              <a:gd name="adj" fmla="val 1061757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290935" y="2611041"/>
            <a:ext cx="755094" cy="30480"/>
          </a:xfrm>
          <a:prstGeom prst="roundRect">
            <a:avLst>
              <a:gd name="adj" fmla="val 1061757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835997" y="2383631"/>
            <a:ext cx="485418" cy="485418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6496" y="2482453"/>
            <a:ext cx="124420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265283" y="2356723"/>
            <a:ext cx="2770346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Secure Payment Options</a:t>
            </a:r>
            <a:endParaRPr lang="en-US" sz="1850" u="sng" dirty="0"/>
          </a:p>
        </p:txBody>
      </p:sp>
      <p:sp>
        <p:nvSpPr>
          <p:cNvPr id="9" name="Text 6"/>
          <p:cNvSpPr/>
          <p:nvPr/>
        </p:nvSpPr>
        <p:spPr>
          <a:xfrm>
            <a:off x="2265283" y="2785705"/>
            <a:ext cx="6123623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Offer popular and trusted payment gateways.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90935" y="4032409"/>
            <a:ext cx="755094" cy="30480"/>
          </a:xfrm>
          <a:prstGeom prst="roundRect">
            <a:avLst>
              <a:gd name="adj" fmla="val 1061757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835997" y="3804999"/>
            <a:ext cx="485418" cy="485418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98637" y="3903821"/>
            <a:ext cx="160020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2265283" y="3778091"/>
            <a:ext cx="2397204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Guest Checkout</a:t>
            </a:r>
            <a:endParaRPr lang="en-US" sz="1850" u="sng" dirty="0"/>
          </a:p>
        </p:txBody>
      </p:sp>
      <p:sp>
        <p:nvSpPr>
          <p:cNvPr id="14" name="Text 11"/>
          <p:cNvSpPr/>
          <p:nvPr/>
        </p:nvSpPr>
        <p:spPr>
          <a:xfrm>
            <a:off x="2265283" y="4207073"/>
            <a:ext cx="6123623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Allow customers to purchase without creating an account.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90935" y="5453777"/>
            <a:ext cx="755094" cy="30480"/>
          </a:xfrm>
          <a:prstGeom prst="roundRect">
            <a:avLst>
              <a:gd name="adj" fmla="val 1061757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835997" y="5226368"/>
            <a:ext cx="485418" cy="485418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94470" y="5325189"/>
            <a:ext cx="168473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2265283" y="5199459"/>
            <a:ext cx="302740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Clear Shipping Information</a:t>
            </a:r>
            <a:endParaRPr lang="en-US" sz="1850" u="sng" dirty="0"/>
          </a:p>
        </p:txBody>
      </p:sp>
      <p:sp>
        <p:nvSpPr>
          <p:cNvPr id="19" name="Text 16"/>
          <p:cNvSpPr/>
          <p:nvPr/>
        </p:nvSpPr>
        <p:spPr>
          <a:xfrm>
            <a:off x="2265283" y="5628442"/>
            <a:ext cx="6123623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 detailed shipping rates and delivery estimates.</a:t>
            </a:r>
            <a:endParaRPr lang="en-US" sz="1650" dirty="0"/>
          </a:p>
        </p:txBody>
      </p:sp>
      <p:sp>
        <p:nvSpPr>
          <p:cNvPr id="20" name="Shape 17"/>
          <p:cNvSpPr/>
          <p:nvPr/>
        </p:nvSpPr>
        <p:spPr>
          <a:xfrm>
            <a:off x="1290935" y="6875145"/>
            <a:ext cx="755094" cy="30480"/>
          </a:xfrm>
          <a:prstGeom prst="roundRect">
            <a:avLst>
              <a:gd name="adj" fmla="val 1061757"/>
            </a:avLst>
          </a:prstGeom>
          <a:solidFill>
            <a:srgbClr val="091231"/>
          </a:solidFill>
          <a:ln/>
        </p:spPr>
      </p:sp>
      <p:sp>
        <p:nvSpPr>
          <p:cNvPr id="21" name="Shape 18"/>
          <p:cNvSpPr/>
          <p:nvPr/>
        </p:nvSpPr>
        <p:spPr>
          <a:xfrm>
            <a:off x="835997" y="6647736"/>
            <a:ext cx="485418" cy="485418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97327" y="6746558"/>
            <a:ext cx="162639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2265283" y="6620828"/>
            <a:ext cx="2397204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u="sng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Order Tracking</a:t>
            </a:r>
            <a:endParaRPr lang="en-US" sz="1850" u="sng" dirty="0"/>
          </a:p>
        </p:txBody>
      </p:sp>
      <p:sp>
        <p:nvSpPr>
          <p:cNvPr id="24" name="Text 21"/>
          <p:cNvSpPr/>
          <p:nvPr/>
        </p:nvSpPr>
        <p:spPr>
          <a:xfrm>
            <a:off x="2265283" y="7049810"/>
            <a:ext cx="6123623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Enable customers to track their orders in real-time.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4616" y="577215"/>
            <a:ext cx="9840873" cy="583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Implementing Effective Marketing Strategies</a:t>
            </a:r>
            <a:endParaRPr lang="en-US" sz="3650" u="sng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398" y="1580078"/>
            <a:ext cx="1302901" cy="11728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8115" y="2100977"/>
            <a:ext cx="113467" cy="419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4886206" y="1789986"/>
            <a:ext cx="2332315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Content Marketing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4886206" y="2207300"/>
            <a:ext cx="5368528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Create valuable and engaging content to attract customers.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728686" y="2769632"/>
            <a:ext cx="9114711" cy="11430"/>
          </a:xfrm>
          <a:prstGeom prst="roundRect">
            <a:avLst>
              <a:gd name="adj" fmla="val 2754712"/>
            </a:avLst>
          </a:prstGeom>
          <a:solidFill>
            <a:srgbClr val="16FFBB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1888" y="2805351"/>
            <a:ext cx="2605802" cy="117288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51803" y="3181826"/>
            <a:ext cx="145852" cy="419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5537597" y="3015258"/>
            <a:ext cx="3653314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Search Engine Optimization (SEO)</a:t>
            </a:r>
            <a:endParaRPr lang="en-US" sz="1800" dirty="0"/>
          </a:p>
        </p:txBody>
      </p:sp>
      <p:sp>
        <p:nvSpPr>
          <p:cNvPr id="11" name="Text 7"/>
          <p:cNvSpPr/>
          <p:nvPr/>
        </p:nvSpPr>
        <p:spPr>
          <a:xfrm>
            <a:off x="5537597" y="3432572"/>
            <a:ext cx="3876080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Improve website visibility in search results.</a:t>
            </a:r>
            <a:endParaRPr lang="en-US" sz="1650" dirty="0"/>
          </a:p>
        </p:txBody>
      </p:sp>
      <p:sp>
        <p:nvSpPr>
          <p:cNvPr id="12" name="Shape 8"/>
          <p:cNvSpPr/>
          <p:nvPr/>
        </p:nvSpPr>
        <p:spPr>
          <a:xfrm>
            <a:off x="5380077" y="3994904"/>
            <a:ext cx="8463320" cy="11430"/>
          </a:xfrm>
          <a:prstGeom prst="roundRect">
            <a:avLst>
              <a:gd name="adj" fmla="val 2754712"/>
            </a:avLst>
          </a:prstGeom>
          <a:solidFill>
            <a:srgbClr val="29DDD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0378" y="4030623"/>
            <a:ext cx="3908822" cy="117288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47993" y="4407098"/>
            <a:ext cx="153591" cy="419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050" dirty="0"/>
          </a:p>
        </p:txBody>
      </p:sp>
      <p:sp>
        <p:nvSpPr>
          <p:cNvPr id="15" name="Text 10"/>
          <p:cNvSpPr/>
          <p:nvPr/>
        </p:nvSpPr>
        <p:spPr>
          <a:xfrm>
            <a:off x="6189107" y="4240530"/>
            <a:ext cx="2576512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Social Media Marketing</a:t>
            </a:r>
            <a:endParaRPr lang="en-US" sz="1800" dirty="0"/>
          </a:p>
        </p:txBody>
      </p:sp>
      <p:sp>
        <p:nvSpPr>
          <p:cNvPr id="16" name="Text 11"/>
          <p:cNvSpPr/>
          <p:nvPr/>
        </p:nvSpPr>
        <p:spPr>
          <a:xfrm>
            <a:off x="6189107" y="4657844"/>
            <a:ext cx="4627959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Engage with customers and build brand awareness.</a:t>
            </a:r>
            <a:endParaRPr lang="en-US" sz="1650" dirty="0"/>
          </a:p>
        </p:txBody>
      </p:sp>
      <p:sp>
        <p:nvSpPr>
          <p:cNvPr id="17" name="Shape 12"/>
          <p:cNvSpPr/>
          <p:nvPr/>
        </p:nvSpPr>
        <p:spPr>
          <a:xfrm>
            <a:off x="6031587" y="5220176"/>
            <a:ext cx="7811810" cy="11430"/>
          </a:xfrm>
          <a:prstGeom prst="roundRect">
            <a:avLst>
              <a:gd name="adj" fmla="val 2754712"/>
            </a:avLst>
          </a:prstGeom>
          <a:solidFill>
            <a:srgbClr val="37A7E7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18987" y="5255895"/>
            <a:ext cx="5211723" cy="117288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50732" y="5632371"/>
            <a:ext cx="148233" cy="419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050" dirty="0"/>
          </a:p>
        </p:txBody>
      </p:sp>
      <p:sp>
        <p:nvSpPr>
          <p:cNvPr id="20" name="Text 14"/>
          <p:cNvSpPr/>
          <p:nvPr/>
        </p:nvSpPr>
        <p:spPr>
          <a:xfrm>
            <a:off x="6840617" y="5465802"/>
            <a:ext cx="2332315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Email Marketing</a:t>
            </a:r>
            <a:endParaRPr lang="en-US" sz="1800" dirty="0"/>
          </a:p>
        </p:txBody>
      </p:sp>
      <p:sp>
        <p:nvSpPr>
          <p:cNvPr id="21" name="Text 15"/>
          <p:cNvSpPr/>
          <p:nvPr/>
        </p:nvSpPr>
        <p:spPr>
          <a:xfrm>
            <a:off x="6840617" y="5883116"/>
            <a:ext cx="4920853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Send targeted promotions and updates to subscribers.</a:t>
            </a:r>
            <a:endParaRPr lang="en-US" sz="1650" dirty="0"/>
          </a:p>
        </p:txBody>
      </p:sp>
      <p:sp>
        <p:nvSpPr>
          <p:cNvPr id="22" name="Shape 16"/>
          <p:cNvSpPr/>
          <p:nvPr/>
        </p:nvSpPr>
        <p:spPr>
          <a:xfrm>
            <a:off x="6683097" y="6445448"/>
            <a:ext cx="7160300" cy="11430"/>
          </a:xfrm>
          <a:prstGeom prst="roundRect">
            <a:avLst>
              <a:gd name="adj" fmla="val 2754712"/>
            </a:avLst>
          </a:prstGeom>
          <a:solidFill>
            <a:srgbClr val="091231"/>
          </a:solidFill>
          <a:ln/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7477" y="6481167"/>
            <a:ext cx="6514743" cy="1172885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3950851" y="6857643"/>
            <a:ext cx="147876" cy="419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</a:t>
            </a:r>
            <a:endParaRPr lang="en-US" sz="2050" dirty="0"/>
          </a:p>
        </p:txBody>
      </p:sp>
      <p:sp>
        <p:nvSpPr>
          <p:cNvPr id="25" name="Text 18"/>
          <p:cNvSpPr/>
          <p:nvPr/>
        </p:nvSpPr>
        <p:spPr>
          <a:xfrm>
            <a:off x="7492127" y="6691074"/>
            <a:ext cx="2332315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Paid Advertising</a:t>
            </a:r>
            <a:endParaRPr lang="en-US" sz="1800" dirty="0"/>
          </a:p>
        </p:txBody>
      </p:sp>
      <p:sp>
        <p:nvSpPr>
          <p:cNvPr id="26" name="Text 19"/>
          <p:cNvSpPr/>
          <p:nvPr/>
        </p:nvSpPr>
        <p:spPr>
          <a:xfrm>
            <a:off x="7492127" y="7108388"/>
            <a:ext cx="4737735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Reach a wider audience through targeted online ads.</a:t>
            </a:r>
            <a:endParaRPr lang="en-US" sz="165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EEE9766-E566-C00F-740A-9C6F59E2F25C}"/>
              </a:ext>
            </a:extLst>
          </p:cNvPr>
          <p:cNvSpPr/>
          <p:nvPr/>
        </p:nvSpPr>
        <p:spPr>
          <a:xfrm>
            <a:off x="12787952" y="7751928"/>
            <a:ext cx="1733266" cy="359278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2120" y="1007031"/>
            <a:ext cx="6975277" cy="612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u="sng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Leveraging Data and Analytics</a:t>
            </a:r>
            <a:endParaRPr lang="en-US" sz="3850" u="sng" dirty="0"/>
          </a:p>
        </p:txBody>
      </p:sp>
      <p:sp>
        <p:nvSpPr>
          <p:cNvPr id="4" name="Text 1"/>
          <p:cNvSpPr/>
          <p:nvPr/>
        </p:nvSpPr>
        <p:spPr>
          <a:xfrm>
            <a:off x="772120" y="2060972"/>
            <a:ext cx="3634383" cy="728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16FFBB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100%</a:t>
            </a:r>
            <a:endParaRPr lang="en-US" sz="5700" dirty="0"/>
          </a:p>
        </p:txBody>
      </p:sp>
      <p:sp>
        <p:nvSpPr>
          <p:cNvPr id="5" name="Text 2"/>
          <p:cNvSpPr/>
          <p:nvPr/>
        </p:nvSpPr>
        <p:spPr>
          <a:xfrm>
            <a:off x="772120" y="3064669"/>
            <a:ext cx="3634383" cy="352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u="sng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Conversion Rate</a:t>
            </a:r>
            <a:endParaRPr lang="en-US" sz="1700" u="sng" dirty="0"/>
          </a:p>
        </p:txBody>
      </p:sp>
      <p:sp>
        <p:nvSpPr>
          <p:cNvPr id="6" name="Text 3"/>
          <p:cNvSpPr/>
          <p:nvPr/>
        </p:nvSpPr>
        <p:spPr>
          <a:xfrm>
            <a:off x="772120" y="3549848"/>
            <a:ext cx="3634383" cy="705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Track the percentage of website visitors who make a purchase.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737378" y="2060972"/>
            <a:ext cx="3634502" cy="728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29DDDA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50%</a:t>
            </a:r>
            <a:endParaRPr lang="en-US" sz="5700" dirty="0"/>
          </a:p>
        </p:txBody>
      </p:sp>
      <p:sp>
        <p:nvSpPr>
          <p:cNvPr id="8" name="Text 5"/>
          <p:cNvSpPr/>
          <p:nvPr/>
        </p:nvSpPr>
        <p:spPr>
          <a:xfrm>
            <a:off x="4737378" y="3064669"/>
            <a:ext cx="3634502" cy="352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u="sng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Customer Retention</a:t>
            </a:r>
            <a:endParaRPr lang="en-US" sz="1700" u="sng" dirty="0"/>
          </a:p>
        </p:txBody>
      </p:sp>
      <p:sp>
        <p:nvSpPr>
          <p:cNvPr id="9" name="Text 6"/>
          <p:cNvSpPr/>
          <p:nvPr/>
        </p:nvSpPr>
        <p:spPr>
          <a:xfrm>
            <a:off x="4737378" y="3549848"/>
            <a:ext cx="3634502" cy="705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Measure the rate at which customers make repeat purchases.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72120" y="5027771"/>
            <a:ext cx="3634383" cy="728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37A7E7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$1M</a:t>
            </a:r>
            <a:endParaRPr lang="en-US" sz="5700" dirty="0"/>
          </a:p>
        </p:txBody>
      </p:sp>
      <p:sp>
        <p:nvSpPr>
          <p:cNvPr id="11" name="Text 8"/>
          <p:cNvSpPr/>
          <p:nvPr/>
        </p:nvSpPr>
        <p:spPr>
          <a:xfrm>
            <a:off x="772120" y="6031468"/>
            <a:ext cx="3634383" cy="352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u="sng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Average Order Value (AOV)</a:t>
            </a:r>
            <a:endParaRPr lang="en-US" sz="1700" u="sng" dirty="0"/>
          </a:p>
        </p:txBody>
      </p:sp>
      <p:sp>
        <p:nvSpPr>
          <p:cNvPr id="12" name="Text 9"/>
          <p:cNvSpPr/>
          <p:nvPr/>
        </p:nvSpPr>
        <p:spPr>
          <a:xfrm>
            <a:off x="772120" y="6516648"/>
            <a:ext cx="3634383" cy="705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Analyze the average amount spent per purchase.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737378" y="5027771"/>
            <a:ext cx="3634502" cy="728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00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10k</a:t>
            </a:r>
            <a:endParaRPr lang="en-US" sz="5700" dirty="0">
              <a:solidFill>
                <a:srgbClr val="00FFFF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4737378" y="6031468"/>
            <a:ext cx="3634502" cy="352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u="sng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Customer Lifetime Value (CLTV)</a:t>
            </a:r>
            <a:endParaRPr lang="en-US" sz="1700" u="sng" dirty="0"/>
          </a:p>
        </p:txBody>
      </p:sp>
      <p:sp>
        <p:nvSpPr>
          <p:cNvPr id="15" name="Text 12"/>
          <p:cNvSpPr/>
          <p:nvPr/>
        </p:nvSpPr>
        <p:spPr>
          <a:xfrm>
            <a:off x="4737378" y="6516648"/>
            <a:ext cx="3634502" cy="705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Estimate the total revenue generated from each customer over time.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466</Words>
  <Application>Microsoft Office PowerPoint</Application>
  <PresentationFormat>Custom</PresentationFormat>
  <Paragraphs>109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Spline Sans Bold</vt:lpstr>
      <vt:lpstr>Wingdings</vt:lpstr>
      <vt:lpstr>Barlow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Ayush Gupta</cp:lastModifiedBy>
  <cp:revision>1</cp:revision>
  <dcterms:created xsi:type="dcterms:W3CDTF">2024-12-23T17:44:41Z</dcterms:created>
  <dcterms:modified xsi:type="dcterms:W3CDTF">2024-12-25T09:18:19Z</dcterms:modified>
</cp:coreProperties>
</file>